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9" autoAdjust="0"/>
    <p:restoredTop sz="94690" autoAdjust="0"/>
  </p:normalViewPr>
  <p:slideViewPr>
    <p:cSldViewPr>
      <p:cViewPr varScale="1">
        <p:scale>
          <a:sx n="55" d="100"/>
          <a:sy n="55" d="100"/>
        </p:scale>
        <p:origin x="-3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4" d="100"/>
          <a:sy n="44" d="100"/>
        </p:scale>
        <p:origin x="-2082" y="-11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DF12C-9065-42E4-8CA2-50177D234C77}" type="datetimeFigureOut">
              <a:rPr lang="en-US" smtClean="0"/>
              <a:pPr/>
              <a:t>10/13/2008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68D97-99EF-4868-AC6E-72BB6F0C6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65745-7555-4122-9323-C761B28E0DFF}" type="datetimeFigureOut">
              <a:rPr lang="en-US" smtClean="0"/>
              <a:pPr/>
              <a:t>10/13/2008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85032-C572-4565-BE93-17000ECA2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85032-C572-4565-BE93-17000ECA2EF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85032-C572-4565-BE93-17000ECA2EF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85032-C572-4565-BE93-17000ECA2EF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85032-C572-4565-BE93-17000ECA2EF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85032-C572-4565-BE93-17000ECA2EF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</a:t>
            </a:r>
            <a:r>
              <a:rPr lang="en-US" baseline="0" dirty="0" smtClean="0"/>
              <a:t> Bill Nye one for waves, three for sound, and two for light off of UTUBE.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85032-C572-4565-BE93-17000ECA2EF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85032-C572-4565-BE93-17000ECA2EF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85032-C572-4565-BE93-17000ECA2EF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85032-C572-4565-BE93-17000ECA2EF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85032-C572-4565-BE93-17000ECA2EF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85032-C572-4565-BE93-17000ECA2EF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85032-C572-4565-BE93-17000ECA2EF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8901-6A9B-4AA2-92F5-BC9964A4A464}" type="datetimeFigureOut">
              <a:rPr lang="en-US" smtClean="0"/>
              <a:pPr/>
              <a:t>10/13/2008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EBE98-17A7-4807-9299-777F3D353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8901-6A9B-4AA2-92F5-BC9964A4A464}" type="datetimeFigureOut">
              <a:rPr lang="en-US" smtClean="0"/>
              <a:pPr/>
              <a:t>10/13/2008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EBE98-17A7-4807-9299-777F3D353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8901-6A9B-4AA2-92F5-BC9964A4A464}" type="datetimeFigureOut">
              <a:rPr lang="en-US" smtClean="0"/>
              <a:pPr/>
              <a:t>10/13/2008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EBE98-17A7-4807-9299-777F3D353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8901-6A9B-4AA2-92F5-BC9964A4A464}" type="datetimeFigureOut">
              <a:rPr lang="en-US" smtClean="0"/>
              <a:pPr/>
              <a:t>10/13/2008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EBE98-17A7-4807-9299-777F3D353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8901-6A9B-4AA2-92F5-BC9964A4A464}" type="datetimeFigureOut">
              <a:rPr lang="en-US" smtClean="0"/>
              <a:pPr/>
              <a:t>10/13/2008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EBE98-17A7-4807-9299-777F3D353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8901-6A9B-4AA2-92F5-BC9964A4A464}" type="datetimeFigureOut">
              <a:rPr lang="en-US" smtClean="0"/>
              <a:pPr/>
              <a:t>10/13/2008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EBE98-17A7-4807-9299-777F3D353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8901-6A9B-4AA2-92F5-BC9964A4A464}" type="datetimeFigureOut">
              <a:rPr lang="en-US" smtClean="0"/>
              <a:pPr/>
              <a:t>10/13/2008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EBE98-17A7-4807-9299-777F3D353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8901-6A9B-4AA2-92F5-BC9964A4A464}" type="datetimeFigureOut">
              <a:rPr lang="en-US" smtClean="0"/>
              <a:pPr/>
              <a:t>10/13/2008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EBE98-17A7-4807-9299-777F3D353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8901-6A9B-4AA2-92F5-BC9964A4A464}" type="datetimeFigureOut">
              <a:rPr lang="en-US" smtClean="0"/>
              <a:pPr/>
              <a:t>10/13/2008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EBE98-17A7-4807-9299-777F3D353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8901-6A9B-4AA2-92F5-BC9964A4A464}" type="datetimeFigureOut">
              <a:rPr lang="en-US" smtClean="0"/>
              <a:pPr/>
              <a:t>10/13/2008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EBE98-17A7-4807-9299-777F3D353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8901-6A9B-4AA2-92F5-BC9964A4A464}" type="datetimeFigureOut">
              <a:rPr lang="en-US" smtClean="0"/>
              <a:pPr/>
              <a:t>10/13/2008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D6EBE98-17A7-4807-9299-777F3D3536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518901-6A9B-4AA2-92F5-BC9964A4A464}" type="datetimeFigureOut">
              <a:rPr lang="en-US" smtClean="0"/>
              <a:pPr/>
              <a:t>10/13/2008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6EBE98-17A7-4807-9299-777F3D3536D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 disturbance that transfers energy from one place to another.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Types of waves in the Spectrum: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Radio = radio/T.V. </a:t>
            </a:r>
            <a:r>
              <a:rPr lang="en-US" dirty="0" err="1" smtClean="0"/>
              <a:t>walkie</a:t>
            </a:r>
            <a:r>
              <a:rPr lang="en-US" dirty="0" smtClean="0"/>
              <a:t> talkies</a:t>
            </a:r>
          </a:p>
          <a:p>
            <a:r>
              <a:rPr lang="en-US" dirty="0" smtClean="0"/>
              <a:t>Micro = cooking, cell phones, radar</a:t>
            </a:r>
          </a:p>
          <a:p>
            <a:r>
              <a:rPr lang="en-US" dirty="0" smtClean="0"/>
              <a:t>Infrared = cooking, heat, cameras</a:t>
            </a:r>
          </a:p>
          <a:p>
            <a:r>
              <a:rPr lang="en-US" dirty="0" smtClean="0"/>
              <a:t>Visible Light = human vision, lights</a:t>
            </a:r>
          </a:p>
          <a:p>
            <a:r>
              <a:rPr lang="en-US" dirty="0" smtClean="0"/>
              <a:t>Ultraviolet Rays = produce vitamin D, cause cancer, sterilization of instruments</a:t>
            </a:r>
          </a:p>
          <a:p>
            <a:r>
              <a:rPr lang="en-US" dirty="0" smtClean="0"/>
              <a:t>X-rays = imagery for the body</a:t>
            </a:r>
          </a:p>
          <a:p>
            <a:r>
              <a:rPr lang="en-US" dirty="0" smtClean="0"/>
              <a:t>Gamma Rays (y) = cancer treatment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How</a:t>
            </a:r>
            <a:r>
              <a:rPr lang="en-US" sz="3200" dirty="0" smtClean="0"/>
              <a:t> light may strike objects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 Refraction – </a:t>
            </a:r>
            <a:r>
              <a:rPr lang="en-US" sz="2400" dirty="0" smtClean="0"/>
              <a:t>bending from a change in speed.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Reflection – </a:t>
            </a:r>
            <a:r>
              <a:rPr lang="en-US" sz="2400" dirty="0" smtClean="0"/>
              <a:t>Bouncing back.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Diffraction – </a:t>
            </a:r>
            <a:r>
              <a:rPr lang="en-US" sz="2400" dirty="0" smtClean="0"/>
              <a:t>Bending around corners.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50" name="Picture 6" descr="http://aolsearch.aol.com/aol/redir?src=image&amp;s_req=a5dd42d19eaa416d&amp;s_cq=reflection%2C+refraction%2C+diffraction&amp;s_cid=235080336590825860134089697281583311197&amp;s_cim=1223790387572&amp;s_cu=http%3A%2F%2Fwww.msnucleus.org%2Fmembership%2Fhtml%2Fk-6%2Fas%2Fphysics%2Fimages%2Fasp5_21.gif&amp;s_cd=ImgDet&amp;s_cm=image_details.M.xm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2362200"/>
            <a:ext cx="5029200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Visible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Colors of the rainbow</a:t>
            </a:r>
          </a:p>
          <a:p>
            <a:r>
              <a:rPr lang="en-US" dirty="0" smtClean="0"/>
              <a:t>Light we see</a:t>
            </a:r>
          </a:p>
          <a:p>
            <a:r>
              <a:rPr lang="en-US" dirty="0" smtClean="0"/>
              <a:t>Red – Long wavelength and low frequency</a:t>
            </a:r>
          </a:p>
          <a:p>
            <a:r>
              <a:rPr lang="en-US" dirty="0" smtClean="0"/>
              <a:t>Violet – shorter wavelength and higher frequency</a:t>
            </a:r>
          </a:p>
          <a:p>
            <a:endParaRPr lang="en-US" dirty="0" smtClean="0"/>
          </a:p>
          <a:p>
            <a:r>
              <a:rPr lang="en-US" dirty="0" smtClean="0"/>
              <a:t>All light the human eye sees is a color or combination of colors from this spectrum.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 material through which a wave travels.</a:t>
            </a:r>
          </a:p>
          <a:p>
            <a:endParaRPr lang="en-US" dirty="0" smtClean="0"/>
          </a:p>
          <a:p>
            <a:r>
              <a:rPr lang="en-US" sz="3200" dirty="0" smtClean="0"/>
              <a:t>Mechanical Waves </a:t>
            </a:r>
            <a:r>
              <a:rPr lang="en-US" dirty="0" smtClean="0"/>
              <a:t>= waves that require a medium to travel.</a:t>
            </a:r>
          </a:p>
          <a:p>
            <a:pPr lvl="1"/>
            <a:r>
              <a:rPr lang="en-US" dirty="0" smtClean="0"/>
              <a:t>When a medium vibrates mechanical waves are created.</a:t>
            </a:r>
          </a:p>
          <a:p>
            <a:pPr lvl="1"/>
            <a:r>
              <a:rPr lang="en-US" dirty="0" smtClean="0"/>
              <a:t>Not all waves require a medium: light waves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waves move?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810000"/>
          </a:xfrm>
        </p:spPr>
        <p:txBody>
          <a:bodyPr/>
          <a:lstStyle/>
          <a:p>
            <a:r>
              <a:rPr lang="en-US" dirty="0" smtClean="0"/>
              <a:t>Drop of water – what do you think?</a:t>
            </a:r>
          </a:p>
          <a:p>
            <a:pPr lvl="1"/>
            <a:r>
              <a:rPr lang="en-US" dirty="0" smtClean="0"/>
              <a:t>Transferring energy</a:t>
            </a:r>
          </a:p>
          <a:p>
            <a:pPr lvl="1"/>
            <a:r>
              <a:rPr lang="en-US" dirty="0" smtClean="0"/>
              <a:t>Duck p. 511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Waves: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r>
              <a:rPr lang="en-US" sz="2800" dirty="0" smtClean="0"/>
              <a:t>Transverse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r>
              <a:rPr lang="en-US" sz="2800" dirty="0" smtClean="0"/>
              <a:t>Longitudinal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981200" y="2667000"/>
            <a:ext cx="4040188" cy="376952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Note amplitude, wavelength, and frequency</a:t>
            </a:r>
          </a:p>
          <a:p>
            <a:r>
              <a:rPr lang="en-US" sz="1800" dirty="0" smtClean="0"/>
              <a:t>Speed=wavelength x frequency</a:t>
            </a:r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en-US" sz="1800" dirty="0" smtClean="0"/>
          </a:p>
          <a:p>
            <a:endParaRPr lang="en-US" dirty="0"/>
          </a:p>
        </p:txBody>
      </p:sp>
      <p:pic>
        <p:nvPicPr>
          <p:cNvPr id="1027" name="Picture 3" descr="redir?src=image&amp;requestId=3d6374e19f5c4cf9&amp;userQuery=parts+of+waves&amp;clickedItemURN=http%3A%2F%2Fww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733800"/>
            <a:ext cx="5105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Sound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Travels through a medium as a longitudinal wave.</a:t>
            </a:r>
          </a:p>
          <a:p>
            <a:endParaRPr lang="en-US" sz="2000" dirty="0" smtClean="0"/>
          </a:p>
          <a:p>
            <a:r>
              <a:rPr lang="en-US" sz="2000" dirty="0" smtClean="0"/>
              <a:t>Discuss gong: p.541</a:t>
            </a:r>
          </a:p>
          <a:p>
            <a:endParaRPr lang="en-US" sz="2000" dirty="0" smtClean="0"/>
          </a:p>
          <a:p>
            <a:r>
              <a:rPr lang="en-US" sz="2000" dirty="0" smtClean="0"/>
              <a:t>Can travel through air, solids, and liquids.</a:t>
            </a:r>
            <a:endParaRPr lang="en-US" sz="2000" dirty="0"/>
          </a:p>
        </p:txBody>
      </p:sp>
      <p:pic>
        <p:nvPicPr>
          <p:cNvPr id="2050" name="Picture 2" descr="What sound waves look like and how ...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4670" r="4670"/>
          <a:stretch>
            <a:fillRect/>
          </a:stretch>
        </p:blipFill>
        <p:spPr bwMode="auto">
          <a:xfrm rot="420000">
            <a:off x="3169224" y="1134509"/>
            <a:ext cx="5351764" cy="420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Speed of Sound Depends 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Elasticity = increase elasticity, increase speed </a:t>
            </a:r>
          </a:p>
          <a:p>
            <a:endParaRPr lang="en-US" dirty="0" smtClean="0"/>
          </a:p>
          <a:p>
            <a:r>
              <a:rPr lang="en-US" dirty="0" smtClean="0"/>
              <a:t>Density = increase density, decrease speed</a:t>
            </a:r>
          </a:p>
          <a:p>
            <a:endParaRPr lang="en-US" dirty="0" smtClean="0"/>
          </a:p>
          <a:p>
            <a:r>
              <a:rPr lang="en-US" dirty="0" smtClean="0"/>
              <a:t>Temperature = increase temp., increase speed </a:t>
            </a:r>
          </a:p>
          <a:p>
            <a:endParaRPr lang="en-US" dirty="0" smtClean="0"/>
          </a:p>
          <a:p>
            <a:r>
              <a:rPr lang="en-US" dirty="0" smtClean="0"/>
              <a:t>Same rules apply to light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Loudness = Amount of energy to make sound and distance from where it came from.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Pitch = Depends on frequency of the wave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Doppler Effect = p. 550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Light</a:t>
            </a:r>
            <a:endParaRPr lang="en-US" sz="6000" dirty="0"/>
          </a:p>
        </p:txBody>
      </p:sp>
      <p:pic>
        <p:nvPicPr>
          <p:cNvPr id="3075" name="Picture 3" descr="C:\Users\jwhite\AppData\Local\Microsoft\Windows\Temporary Internet Files\Content.IE5\SYUGKMTE\MPj0438750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133600"/>
            <a:ext cx="5334000" cy="3581400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 Spectrum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transverse wave of electrical and magnetic energy that moves without medium.</a:t>
            </a:r>
            <a:endParaRPr lang="en-US" dirty="0"/>
          </a:p>
        </p:txBody>
      </p:sp>
      <p:pic>
        <p:nvPicPr>
          <p:cNvPr id="4098" name="Picture 2" descr="Electromagnetic_spectr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057400"/>
            <a:ext cx="8153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</TotalTime>
  <Words>349</Words>
  <Application>Microsoft Office PowerPoint</Application>
  <PresentationFormat>On-screen Show (4:3)</PresentationFormat>
  <Paragraphs>85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Waves</vt:lpstr>
      <vt:lpstr>Medium</vt:lpstr>
      <vt:lpstr>How do waves move?</vt:lpstr>
      <vt:lpstr>Types of Waves:</vt:lpstr>
      <vt:lpstr>Sound</vt:lpstr>
      <vt:lpstr>Speed of Sound Depends On:</vt:lpstr>
      <vt:lpstr>Slide 7</vt:lpstr>
      <vt:lpstr>Light</vt:lpstr>
      <vt:lpstr>Electromagnetic Spectrum</vt:lpstr>
      <vt:lpstr>Types of waves in the Spectrum: </vt:lpstr>
      <vt:lpstr>How light may strike objects</vt:lpstr>
      <vt:lpstr>Visible Light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Waves</dc:title>
  <dc:creator>jennifer white</dc:creator>
  <cp:lastModifiedBy>jennifer white</cp:lastModifiedBy>
  <cp:revision>29</cp:revision>
  <dcterms:created xsi:type="dcterms:W3CDTF">2008-10-12T03:01:21Z</dcterms:created>
  <dcterms:modified xsi:type="dcterms:W3CDTF">2008-10-13T19:28:58Z</dcterms:modified>
</cp:coreProperties>
</file>